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A771"/>
    <a:srgbClr val="FFCC66"/>
    <a:srgbClr val="D9B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8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9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5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8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2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0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6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6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1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0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72275-F7F9-4DC3-8C62-FAE5A1980247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F02E2-7188-45D9-BF40-3B0A43477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0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A7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morris.CITY\AppData\Local\Microsoft\Windows\Temporary Internet Files\Content.Outlook\H3EFZC6L\First Lady Poster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02" y="152400"/>
            <a:ext cx="6690596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27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Morris, Rebie</dc:creator>
  <cp:lastModifiedBy>Morris, Rebie</cp:lastModifiedBy>
  <cp:revision>2</cp:revision>
  <dcterms:created xsi:type="dcterms:W3CDTF">2018-10-18T16:54:26Z</dcterms:created>
  <dcterms:modified xsi:type="dcterms:W3CDTF">2018-10-18T17:04:46Z</dcterms:modified>
</cp:coreProperties>
</file>